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27" autoAdjust="0"/>
  </p:normalViewPr>
  <p:slideViewPr>
    <p:cSldViewPr snapToGrid="0">
      <p:cViewPr>
        <p:scale>
          <a:sx n="68" d="100"/>
          <a:sy n="68" d="100"/>
        </p:scale>
        <p:origin x="-2388" y="3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145872" y="3373322"/>
            <a:ext cx="4671455" cy="1622423"/>
          </a:xfrm>
        </p:spPr>
        <p:txBody>
          <a:bodyPr anchor="b"/>
          <a:lstStyle>
            <a:lvl1pPr algn="r">
              <a:defRPr sz="4960">
                <a:solidFill>
                  <a:schemeClr val="bg1"/>
                </a:solidFill>
                <a:latin typeface="MgOpen Cosmetica" panose="020B0500000300020003" pitchFamily="34" charset="0"/>
              </a:defRPr>
            </a:lvl1pPr>
          </a:lstStyle>
          <a:p>
            <a:r>
              <a:rPr lang="fr-FR" dirty="0" smtClean="0"/>
              <a:t>ACRONYME</a:t>
            </a:r>
            <a:br>
              <a:rPr lang="fr-FR" dirty="0" smtClean="0"/>
            </a:br>
            <a:r>
              <a:rPr lang="fr-FR" dirty="0" smtClean="0"/>
              <a:t>+TITRE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389" y="5203084"/>
            <a:ext cx="4831372" cy="1153111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  <a:latin typeface="MgOpen Cosmetica" panose="020B0500000300020003" pitchFamily="34" charset="0"/>
              </a:defRPr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dirty="0" smtClean="0"/>
              <a:t>Dates et lieu</a:t>
            </a:r>
            <a:endParaRPr lang="en-US" dirty="0"/>
          </a:p>
        </p:txBody>
      </p:sp>
      <p:sp>
        <p:nvSpPr>
          <p:cNvPr id="21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755650" y="7727950"/>
            <a:ext cx="5056188" cy="91122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  <a:latin typeface="MgOpen Cosmetica" panose="020B0500000300020003" pitchFamily="34" charset="0"/>
              </a:defRPr>
            </a:lvl1pPr>
            <a:lvl3pPr algn="r">
              <a:defRPr sz="1400">
                <a:solidFill>
                  <a:schemeClr val="bg1"/>
                </a:solidFill>
                <a:latin typeface="MgOpen Cosmetica" panose="020B0500000300020003" pitchFamily="34" charset="0"/>
              </a:defRPr>
            </a:lvl3pPr>
          </a:lstStyle>
          <a:p>
            <a:pPr lvl="0"/>
            <a:r>
              <a:rPr lang="fr-FR" dirty="0" smtClean="0"/>
              <a:t>Contacts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22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8639175"/>
            <a:ext cx="5164138" cy="420688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MgOpen Cosmetica" panose="020B0500000300020003" pitchFamily="34" charset="0"/>
              </a:defRPr>
            </a:lvl1pPr>
          </a:lstStyle>
          <a:p>
            <a:pPr lvl="0"/>
            <a:r>
              <a:rPr lang="fr-FR" dirty="0" smtClean="0"/>
              <a:t>Site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6" hasCustomPrompt="1"/>
          </p:nvPr>
        </p:nvSpPr>
        <p:spPr>
          <a:xfrm>
            <a:off x="755388" y="6417164"/>
            <a:ext cx="5056449" cy="1277937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gOpen Cosmetica" panose="020B0500000300020003" pitchFamily="34" charset="0"/>
              </a:defRPr>
            </a:lvl1pPr>
            <a:lvl2pPr algn="r">
              <a:defRPr sz="1800">
                <a:solidFill>
                  <a:schemeClr val="bg1"/>
                </a:solidFill>
                <a:latin typeface="MgOpen Cosmetica" panose="020B0500000300020003" pitchFamily="34" charset="0"/>
              </a:defRPr>
            </a:lvl2pPr>
          </a:lstStyle>
          <a:p>
            <a:pPr lvl="0"/>
            <a:r>
              <a:rPr lang="fr-FR" dirty="0" smtClean="0"/>
              <a:t>Descriptif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557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FD19-5C66-41B4-BAF4-36D19F2D9CEF}" type="datetimeFigureOut">
              <a:rPr lang="fr-FR" smtClean="0"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5B27-F9D4-4959-888E-5BE8B500100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2"/>
            <a:ext cx="7559675" cy="1068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3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ctrTitle"/>
          </p:nvPr>
        </p:nvSpPr>
        <p:spPr>
          <a:xfrm>
            <a:off x="-16475" y="3225556"/>
            <a:ext cx="4671455" cy="916567"/>
          </a:xfrm>
        </p:spPr>
        <p:txBody>
          <a:bodyPr>
            <a:normAutofit/>
          </a:bodyPr>
          <a:lstStyle/>
          <a:p>
            <a:r>
              <a:rPr lang="fr-FR" dirty="0" smtClean="0"/>
              <a:t>FANAPHY</a:t>
            </a:r>
            <a:endParaRPr lang="fr-FR" dirty="0"/>
          </a:p>
        </p:txBody>
      </p:sp>
      <p:sp>
        <p:nvSpPr>
          <p:cNvPr id="14" name="Sous-titre 13"/>
          <p:cNvSpPr>
            <a:spLocks noGrp="1"/>
          </p:cNvSpPr>
          <p:nvPr>
            <p:ph type="subTitle" idx="1"/>
          </p:nvPr>
        </p:nvSpPr>
        <p:spPr>
          <a:xfrm>
            <a:off x="634163" y="4792927"/>
            <a:ext cx="4831372" cy="1153111"/>
          </a:xfrm>
        </p:spPr>
        <p:txBody>
          <a:bodyPr>
            <a:noAutofit/>
          </a:bodyPr>
          <a:lstStyle/>
          <a:p>
            <a:r>
              <a:rPr lang="fr-FR" sz="4400" dirty="0"/>
              <a:t>F</a:t>
            </a:r>
            <a:r>
              <a:rPr lang="fr-FR" sz="4400" dirty="0" smtClean="0"/>
              <a:t>undamentals </a:t>
            </a:r>
            <a:r>
              <a:rPr lang="fr-FR" sz="4400" dirty="0" smtClean="0"/>
              <a:t>and</a:t>
            </a:r>
            <a:r>
              <a:rPr lang="fr-FR" sz="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    </a:t>
            </a:r>
            <a:r>
              <a:rPr lang="fr-FR" sz="4400" dirty="0" smtClean="0"/>
              <a:t> Applications</a:t>
            </a:r>
            <a:endParaRPr lang="fr-FR" sz="440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5"/>
          </p:nvPr>
        </p:nvSpPr>
        <p:spPr>
          <a:xfrm>
            <a:off x="710694" y="8223360"/>
            <a:ext cx="5164138" cy="420688"/>
          </a:xfrm>
        </p:spPr>
        <p:txBody>
          <a:bodyPr>
            <a:normAutofit/>
          </a:bodyPr>
          <a:lstStyle/>
          <a:p>
            <a:pPr algn="ctr"/>
            <a:r>
              <a:rPr lang="fr-FR" sz="1800" dirty="0" err="1"/>
              <a:t>https</a:t>
            </a:r>
            <a:r>
              <a:rPr lang="fr-FR" sz="1800" dirty="0"/>
              <a:t>://</a:t>
            </a:r>
            <a:r>
              <a:rPr lang="fr-FR" sz="1800" dirty="0" err="1"/>
              <a:t>fanaphy.sciencesconf.org</a:t>
            </a:r>
            <a:endParaRPr lang="fr-FR" sz="180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6"/>
          </p:nvPr>
        </p:nvSpPr>
        <p:spPr>
          <a:xfrm>
            <a:off x="755388" y="6428402"/>
            <a:ext cx="5056449" cy="127793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Jeudi 19 octobre </a:t>
            </a:r>
            <a:r>
              <a:rPr lang="fr-FR" dirty="0" smtClean="0"/>
              <a:t>2017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Amphithéâtre </a:t>
            </a:r>
            <a:r>
              <a:rPr lang="fr-FR" dirty="0" err="1"/>
              <a:t>Faurre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École polytechnique</a:t>
            </a:r>
            <a:r>
              <a:rPr lang="fr-FR" dirty="0"/>
              <a:t>, Palaiseau</a:t>
            </a:r>
          </a:p>
          <a:p>
            <a:endParaRPr lang="fr-FR" dirty="0"/>
          </a:p>
        </p:txBody>
      </p:sp>
      <p:sp>
        <p:nvSpPr>
          <p:cNvPr id="8" name="Titre 12"/>
          <p:cNvSpPr txBox="1">
            <a:spLocks/>
          </p:cNvSpPr>
          <p:nvPr/>
        </p:nvSpPr>
        <p:spPr>
          <a:xfrm>
            <a:off x="424844" y="3880620"/>
            <a:ext cx="4671455" cy="9202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bg1"/>
                </a:solidFill>
                <a:latin typeface="MgOpen Cosmetica" panose="020B0500000300020003" pitchFamily="34" charset="0"/>
                <a:ea typeface="+mj-ea"/>
                <a:cs typeface="+mj-cs"/>
              </a:defRPr>
            </a:lvl1pPr>
          </a:lstStyle>
          <a:p>
            <a:r>
              <a:rPr lang="fr-FR" sz="4400" dirty="0" err="1" smtClean="0"/>
              <a:t>Nanophysics</a:t>
            </a:r>
            <a:r>
              <a:rPr lang="fr-FR" sz="4400" dirty="0" smtClean="0"/>
              <a:t> :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345708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20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FANAPHY</vt:lpstr>
    </vt:vector>
  </TitlesOfParts>
  <Company>CEA Saclay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visiteur</dc:creator>
  <cp:lastModifiedBy>André THIAVILLE</cp:lastModifiedBy>
  <cp:revision>11</cp:revision>
  <cp:lastPrinted>2017-10-09T14:30:46Z</cp:lastPrinted>
  <dcterms:created xsi:type="dcterms:W3CDTF">2017-10-04T14:30:09Z</dcterms:created>
  <dcterms:modified xsi:type="dcterms:W3CDTF">2017-10-09T14:36:41Z</dcterms:modified>
</cp:coreProperties>
</file>