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  <p:embeddedFont>
      <p:font typeface="Montserrat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jeheDreVVqH0d8/bsLn6KlErXQ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éclaration">
  <p:cSld name="Déclara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5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it important">
  <p:cSld name="Fait importa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">
  <p:cSld name="Cita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 photos">
  <p:cSld name="3 pho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8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9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hoto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utre titre et photo">
  <p:cSld name="Autre titre et ph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uces">
  <p:cSld name="Titre et puce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ces">
  <p:cSld name="Puc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, puces et photo">
  <p:cSld name="Titre, puces et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ement">
  <p:cSld name="Titre seulem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re du jour">
  <p:cSld name="Ordre du jou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75" name="Google Shape;75;p1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8565758" y="1587194"/>
            <a:ext cx="9829615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buClr>
                <a:srgbClr val="FFFFFF"/>
              </a:buClr>
              <a:buSzPts val="4000"/>
            </a:pP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TOP-DEFENSE CLASS 3 DOCUMENT</a:t>
            </a:r>
          </a:p>
        </p:txBody>
      </p:sp>
      <p:cxnSp>
        <p:nvCxnSpPr>
          <p:cNvPr id="77" name="Google Shape;77;p1"/>
          <p:cNvCxnSpPr/>
          <p:nvPr/>
        </p:nvCxnSpPr>
        <p:spPr>
          <a:xfrm>
            <a:off x="4654546" y="9649468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8" name="Google Shape;78;p1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" name="Google Shape;79;p1"/>
          <p:cNvSpPr txBox="1"/>
          <p:nvPr/>
        </p:nvSpPr>
        <p:spPr>
          <a:xfrm>
            <a:off x="4318844" y="3703414"/>
            <a:ext cx="18319117" cy="4892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FFFFFF"/>
              </a:buClr>
              <a:buSzPts val="15000"/>
            </a:pPr>
            <a:r>
              <a:rPr lang="fr-FR" sz="15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</a:t>
            </a:r>
            <a:endParaRPr dirty="0"/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Montserrat"/>
              <a:buNone/>
            </a:pPr>
            <a:endParaRPr sz="80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0"/>
              <a:buFont typeface="Montserrat"/>
              <a:buNone/>
            </a:pPr>
            <a:r>
              <a:rPr lang="fr-FR" sz="15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GENTLE FALL</a:t>
            </a:r>
            <a:endParaRPr dirty="0"/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A2A04E67-B8DD-4FD6-807B-3AF5B4CA9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86" name="Google Shape;86;p2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87" name="Google Shape;87;p2"/>
          <p:cNvSpPr txBox="1"/>
          <p:nvPr/>
        </p:nvSpPr>
        <p:spPr>
          <a:xfrm>
            <a:off x="4601974" y="2838817"/>
            <a:ext cx="13561500" cy="9643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000"/>
            </a:pP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GH12 protocol aims to determine the best possible device to ensure the fall of a fragile object in response to the needs expressed by an operational team (in the field).</a:t>
            </a:r>
          </a:p>
          <a:p>
            <a:pPr lvl="0">
              <a:buClr>
                <a:srgbClr val="FFFFFF"/>
              </a:buClr>
              <a:buSzPts val="4000"/>
            </a:pP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000"/>
            </a:pPr>
            <a:r>
              <a:rPr lang="en-US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Hardware</a:t>
            </a: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support team must invent a system using only equipment from the C2309 operational kit available to the operational team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Montserrat"/>
              <a:buNone/>
            </a:pP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FFFFFF"/>
              </a:buClr>
              <a:buSzPts val="4000"/>
              <a:buFont typeface="Montserrat"/>
              <a:buNone/>
            </a:pP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Object to </a:t>
            </a:r>
            <a:r>
              <a:rPr lang="fr-FR" sz="4000" b="1" i="0" u="none" strike="noStrike" cap="none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protect</a:t>
            </a:r>
            <a:r>
              <a:rPr lang="fr-FR" sz="40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team.</a:t>
            </a:r>
            <a:endParaRPr dirty="0"/>
          </a:p>
          <a:p>
            <a:pPr lvl="0">
              <a:spcAft>
                <a:spcPts val="2400"/>
              </a:spcAft>
              <a:buClr>
                <a:srgbClr val="FFFFFF"/>
              </a:buClr>
              <a:buSzPts val="4000"/>
            </a:pP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Drop </a:t>
            </a: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height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</a:t>
            </a:r>
            <a:endParaRPr dirty="0"/>
          </a:p>
          <a:p>
            <a:pPr lvl="0">
              <a:spcAft>
                <a:spcPts val="2400"/>
              </a:spcAft>
              <a:buClr>
                <a:srgbClr val="FFFFFF"/>
              </a:buClr>
              <a:buSzPts val="4000"/>
            </a:pP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Additional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1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constraint</a:t>
            </a:r>
            <a:r>
              <a:rPr lang="fr-FR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as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specified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by the </a:t>
            </a:r>
            <a:r>
              <a:rPr lang="fr-FR" sz="40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operational</a:t>
            </a: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team</a:t>
            </a:r>
            <a:endParaRPr dirty="0"/>
          </a:p>
        </p:txBody>
      </p:sp>
      <p:cxnSp>
        <p:nvCxnSpPr>
          <p:cNvPr id="88" name="Google Shape;88;p2"/>
          <p:cNvCxnSpPr/>
          <p:nvPr/>
        </p:nvCxnSpPr>
        <p:spPr>
          <a:xfrm>
            <a:off x="4524149" y="13040647"/>
            <a:ext cx="17706300" cy="0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89" name="Google Shape;89;p2"/>
          <p:cNvCxnSpPr/>
          <p:nvPr/>
        </p:nvCxnSpPr>
        <p:spPr>
          <a:xfrm>
            <a:off x="4524138" y="259069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0" name="Google Shape;90;p2"/>
          <p:cNvSpPr txBox="1"/>
          <p:nvPr/>
        </p:nvSpPr>
        <p:spPr>
          <a:xfrm>
            <a:off x="4524138" y="1005178"/>
            <a:ext cx="17706265" cy="915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Montserrat"/>
              <a:buNone/>
            </a:pPr>
            <a:r>
              <a:rPr lang="fr-FR" sz="66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 GENTLE FALL</a:t>
            </a:r>
            <a:endParaRPr sz="66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DBE15FFB-78F1-4188-97C4-54BE001DD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2D9F4E5-12C4-42E3-AF1C-491B82C98D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5366" y="3683000"/>
            <a:ext cx="4495800" cy="635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850101" y="12431048"/>
            <a:ext cx="2055458" cy="609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MISSION </a:t>
            </a:r>
            <a:b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CONFIDENTIELLE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2720139" y="2653241"/>
            <a:ext cx="16595227" cy="1025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400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Support team will follow a "competition mode" procedure working in multiple shifts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Each team designs a protection system and tests it to improve it as much as possible. It must also produce a construction guide for the operational team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dirty="0"/>
          </a:p>
          <a:p>
            <a:pPr marL="5715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 official test of the devices is then </a:t>
            </a:r>
            <a:r>
              <a:rPr lang="en-US" sz="44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organised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 All devices must be tested in real conditions, the fragile object is replaced by an egg which must survive the fall</a:t>
            </a:r>
            <a:r>
              <a:rPr lang="fr-FR" sz="44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lvl="0">
              <a:buClr>
                <a:srgbClr val="FFFFFF"/>
              </a:buClr>
              <a:buSzPts val="4400"/>
            </a:pPr>
            <a:endParaRPr lang="fr-FR" sz="4400" dirty="0">
              <a:solidFill>
                <a:srgbClr val="FFFFFF"/>
              </a:solidFill>
              <a:latin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400"/>
            </a:pPr>
            <a:r>
              <a:rPr lang="fr-FR" sz="4400" dirty="0">
                <a:solidFill>
                  <a:srgbClr val="FFFFFF"/>
                </a:solidFill>
                <a:latin typeface="Montserrat"/>
                <a:sym typeface="Montserrat"/>
              </a:rPr>
              <a:t>3.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support team chooses the most reliable device; its instructions for use and the estimation of air friction are sent to the operational team</a:t>
            </a:r>
            <a:r>
              <a:rPr lang="fr-FR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4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Montserrat"/>
              <a:buNone/>
            </a:pPr>
            <a:endParaRPr sz="44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0" name="Google Shape;100;p3"/>
          <p:cNvCxnSpPr/>
          <p:nvPr/>
        </p:nvCxnSpPr>
        <p:spPr>
          <a:xfrm>
            <a:off x="4524138" y="222493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1" name="Google Shape;101;p3"/>
          <p:cNvSpPr txBox="1"/>
          <p:nvPr/>
        </p:nvSpPr>
        <p:spPr>
          <a:xfrm>
            <a:off x="4524138" y="995014"/>
            <a:ext cx="17706265" cy="935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lnSpc>
                <a:spcPct val="80000"/>
              </a:lnSpc>
              <a:buClr>
                <a:srgbClr val="FFFFFF"/>
              </a:buClr>
              <a:buSzPts val="6600"/>
            </a:pPr>
            <a:r>
              <a:rPr lang="fr-FR" sz="66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GH12 PROTOCOL GENTLE FALL</a:t>
            </a:r>
            <a:endParaRPr lang="fr-FR" sz="6600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2" name="Google Shape;102;p3"/>
          <p:cNvCxnSpPr/>
          <p:nvPr/>
        </p:nvCxnSpPr>
        <p:spPr>
          <a:xfrm>
            <a:off x="4519850" y="12951973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FCE50D3-CB2E-4A1E-A168-333266DB9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E29B3D9-1F3D-4EE8-9ECE-7414390B47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5366" y="3683000"/>
            <a:ext cx="4495800" cy="635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222</Words>
  <Application>Microsoft Office PowerPoint</Application>
  <PresentationFormat>Personnalisé</PresentationFormat>
  <Paragraphs>26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Montserrat</vt:lpstr>
      <vt:lpstr>Helvetica Neue</vt:lpstr>
      <vt:lpstr>Arial</vt:lpstr>
      <vt:lpstr>21_BasicWhite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5</cp:revision>
  <dcterms:modified xsi:type="dcterms:W3CDTF">2022-10-31T09:17:38Z</dcterms:modified>
</cp:coreProperties>
</file>