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L="0" marR="0" indent="0" algn="l" defTabSz="437998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2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218999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437998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656996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875995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1094994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313993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1532992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1751990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E2"/>
    <a:srgbClr val="003348"/>
    <a:srgbClr val="1200E3"/>
    <a:srgbClr val="012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43"/>
  </p:normalViewPr>
  <p:slideViewPr>
    <p:cSldViewPr snapToGrid="0" snapToObjects="1">
      <p:cViewPr varScale="1">
        <p:scale>
          <a:sx n="68" d="100"/>
          <a:sy n="68" d="100"/>
        </p:scale>
        <p:origin x="17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1pPr>
    <a:lvl2pPr indent="109499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2pPr>
    <a:lvl3pPr indent="218999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3pPr>
    <a:lvl4pPr indent="328498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4pPr>
    <a:lvl5pPr indent="437998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5pPr>
    <a:lvl6pPr indent="547497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6pPr>
    <a:lvl7pPr indent="656996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7pPr>
    <a:lvl8pPr indent="766496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8pPr>
    <a:lvl9pPr indent="875995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2447" y="9244928"/>
            <a:ext cx="6811583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374045" y="2007242"/>
            <a:ext cx="6811583" cy="3623337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2448" y="5630577"/>
            <a:ext cx="6811582" cy="1484975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4047" y="3835866"/>
            <a:ext cx="6811582" cy="302008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374047" y="838700"/>
            <a:ext cx="6811582" cy="5644916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6440484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53371" y="8321665"/>
            <a:ext cx="6262542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43762" y="3850690"/>
            <a:ext cx="6472151" cy="2990434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4886228" y="791986"/>
            <a:ext cx="2306314" cy="463785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4185382" y="3101121"/>
            <a:ext cx="3236486" cy="94712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43311" y="386093"/>
            <a:ext cx="5150029" cy="97117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413420" y="-4306425"/>
            <a:ext cx="8386514" cy="168693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358297" y="-1009782"/>
            <a:ext cx="8292019" cy="124869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374047" y="5553803"/>
            <a:ext cx="6811582" cy="3623337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23" name="Auteur et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374415" y="862250"/>
            <a:ext cx="6810845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4047" y="9050086"/>
            <a:ext cx="6811582" cy="87068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3401854" y="-158397"/>
            <a:ext cx="3765216" cy="110185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6" y="989983"/>
            <a:ext cx="3031745" cy="4585314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4046" y="5503817"/>
            <a:ext cx="3031745" cy="419801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537450" y="10112536"/>
            <a:ext cx="480901" cy="3795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6" y="1849757"/>
            <a:ext cx="3031745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4046" y="3311768"/>
            <a:ext cx="3031745" cy="6436158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3779838" y="-317470"/>
            <a:ext cx="3384515" cy="113464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6" y="841485"/>
            <a:ext cx="3031745" cy="111868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374045" y="3534238"/>
            <a:ext cx="6811583" cy="3623337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537450" y="10112536"/>
            <a:ext cx="480901" cy="3795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6"/>
            <a:ext cx="6811582" cy="1118563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5"/>
            <a:ext cx="6811582" cy="111868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8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l’ordre du jour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5"/>
            <a:ext cx="6811582" cy="1117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374047" y="3311768"/>
            <a:ext cx="6811582" cy="643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537450" y="10109236"/>
            <a:ext cx="480901" cy="37959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C198A517-B666-4B23-A577-A01FE52FF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612" y="2210811"/>
            <a:ext cx="2822664" cy="2822664"/>
          </a:xfrm>
          <a:prstGeom prst="rect">
            <a:avLst/>
          </a:prstGeom>
        </p:spPr>
      </p:pic>
      <p:sp>
        <p:nvSpPr>
          <p:cNvPr id="10" name="LANCEMENT  DE LA MISSION">
            <a:extLst>
              <a:ext uri="{FF2B5EF4-FFF2-40B4-BE49-F238E27FC236}">
                <a16:creationId xmlns:a16="http://schemas.microsoft.com/office/drawing/2014/main" id="{60DEFB1F-8226-3C45-BD6C-E2930799A0B9}"/>
              </a:ext>
            </a:extLst>
          </p:cNvPr>
          <p:cNvSpPr txBox="1"/>
          <p:nvPr/>
        </p:nvSpPr>
        <p:spPr>
          <a:xfrm>
            <a:off x="307380" y="1493827"/>
            <a:ext cx="6637557" cy="6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2438338"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4400" dirty="0">
                <a:solidFill>
                  <a:srgbClr val="0000E2"/>
                </a:solidFill>
                <a:latin typeface="Montserrat Bold"/>
                <a:sym typeface="Montserrat Bold"/>
              </a:rPr>
              <a:t>KIT OPERATIONNEL PZ99</a:t>
            </a:r>
            <a:endParaRPr sz="4400" dirty="0">
              <a:solidFill>
                <a:srgbClr val="0000E2"/>
              </a:solidFill>
              <a:latin typeface="Montserrat Bold"/>
              <a:sym typeface="Montserrat Bold"/>
            </a:endParaRPr>
          </a:p>
        </p:txBody>
      </p:sp>
      <p:sp>
        <p:nvSpPr>
          <p:cNvPr id="13" name="LANCEMENT  DE LA MISSION">
            <a:extLst>
              <a:ext uri="{FF2B5EF4-FFF2-40B4-BE49-F238E27FC236}">
                <a16:creationId xmlns:a16="http://schemas.microsoft.com/office/drawing/2014/main" id="{743DA208-96D6-CD4D-B615-B43743883C4E}"/>
              </a:ext>
            </a:extLst>
          </p:cNvPr>
          <p:cNvSpPr txBox="1"/>
          <p:nvPr/>
        </p:nvSpPr>
        <p:spPr>
          <a:xfrm>
            <a:off x="753394" y="5428606"/>
            <a:ext cx="6191543" cy="3769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2" anchor="t" anchorCtr="0">
            <a:noAutofit/>
          </a:bodyPr>
          <a:lstStyle/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10 feuilles A4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Duct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tape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Cutter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Ciseaux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Règle graduée 30cm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4 cartonnettes 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ficelle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ballons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Scotch électricien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Pate à modeler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5 gobelets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 pistolet à colle K800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4 bâtonnets de colle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10 aimants Q-10-10-05-N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5 aimants S-20-02-N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10 feuilles plastique transparent 21 cm * 30 cm * 0.15 mm 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 masse de 100g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Papier aluminium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Sacs poubelle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2 élastiques longs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10 élastiques courts 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fil de fer épais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liens autobloquants plastique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Patafix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20 pailles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 couverture de survie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2 tubes plastiques 1 m de long, 8 mm de diamètre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50*50 cm2 de  papier bulle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50 sacs plastiques 1 L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20 tiges en bois, 30 cm de long, 3 mm de diamètre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</p:txBody>
      </p:sp>
      <p:sp>
        <p:nvSpPr>
          <p:cNvPr id="17" name="Ligne">
            <a:extLst>
              <a:ext uri="{FF2B5EF4-FFF2-40B4-BE49-F238E27FC236}">
                <a16:creationId xmlns:a16="http://schemas.microsoft.com/office/drawing/2014/main" id="{E2EBC52C-9B56-694A-86A0-22C890CA0C12}"/>
              </a:ext>
            </a:extLst>
          </p:cNvPr>
          <p:cNvSpPr/>
          <p:nvPr/>
        </p:nvSpPr>
        <p:spPr>
          <a:xfrm>
            <a:off x="0" y="8798005"/>
            <a:ext cx="7560000" cy="1"/>
          </a:xfrm>
          <a:prstGeom prst="line">
            <a:avLst/>
          </a:prstGeom>
          <a:ln w="25400">
            <a:solidFill>
              <a:srgbClr val="0000E2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4" name="Ligne">
            <a:extLst>
              <a:ext uri="{FF2B5EF4-FFF2-40B4-BE49-F238E27FC236}">
                <a16:creationId xmlns:a16="http://schemas.microsoft.com/office/drawing/2014/main" id="{2159202B-53F4-8646-AA4B-3C99D6CDCCB1}"/>
              </a:ext>
            </a:extLst>
          </p:cNvPr>
          <p:cNvSpPr/>
          <p:nvPr/>
        </p:nvSpPr>
        <p:spPr>
          <a:xfrm>
            <a:off x="-12779" y="5110560"/>
            <a:ext cx="7560000" cy="1"/>
          </a:xfrm>
          <a:prstGeom prst="line">
            <a:avLst/>
          </a:prstGeom>
          <a:ln w="25400">
            <a:solidFill>
              <a:srgbClr val="0000E2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5CDC42-C3BC-4C36-9921-3199494FC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9609">
            <a:off x="2709380" y="3344248"/>
            <a:ext cx="1225354" cy="689261"/>
          </a:xfrm>
          <a:prstGeom prst="rect">
            <a:avLst/>
          </a:prstGeom>
          <a:scene3d>
            <a:camera prst="perspectiveLeft">
              <a:rot lat="19844113" lon="3778693" rev="18965951"/>
            </a:camera>
            <a:lightRig rig="threePt" dir="t"/>
          </a:scene3d>
        </p:spPr>
      </p:pic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08EF160B-FAD9-4ED2-AB07-0F6C2B434F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7380" y="282972"/>
            <a:ext cx="1436404" cy="8224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2FD26B3D-B576-412F-BF61-6BBB3F9DC1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>
          <a:xfrm rot="5400000">
            <a:off x="6180960" y="-151313"/>
            <a:ext cx="1527954" cy="15279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115</Words>
  <Application>Microsoft Office PowerPoint</Application>
  <PresentationFormat>Personnalisé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Helvetica Neue</vt:lpstr>
      <vt:lpstr>Helvetica Neue Medium</vt:lpstr>
      <vt:lpstr>Montserrat Bold</vt:lpstr>
      <vt:lpstr>Montserrat Medium</vt:lpstr>
      <vt:lpstr>21_BasicWhite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</dc:creator>
  <cp:lastModifiedBy>fred</cp:lastModifiedBy>
  <cp:revision>15</cp:revision>
  <dcterms:modified xsi:type="dcterms:W3CDTF">2022-10-31T11:12:29Z</dcterms:modified>
</cp:coreProperties>
</file>