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1" r:id="rId2"/>
    <p:sldId id="284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24"/>
    <p:restoredTop sz="94694"/>
  </p:normalViewPr>
  <p:slideViewPr>
    <p:cSldViewPr snapToGrid="0" snapToObjects="1">
      <p:cViewPr>
        <p:scale>
          <a:sx n="65" d="100"/>
          <a:sy n="65" d="100"/>
        </p:scale>
        <p:origin x="-744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Auteur et date</a:t>
            </a:r>
          </a:p>
        </p:txBody>
      </p:sp>
      <p:sp>
        <p:nvSpPr>
          <p:cNvPr id="1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Titre de la présentation</a:t>
            </a:r>
          </a:p>
        </p:txBody>
      </p:sp>
      <p:sp>
        <p:nvSpPr>
          <p:cNvPr id="13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Déclaration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Données clés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Données clés</a:t>
            </a:r>
          </a:p>
        </p:txBody>
      </p:sp>
      <p:sp>
        <p:nvSpPr>
          <p:cNvPr id="10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« Citation notable 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Titre de la présentation</a:t>
            </a:r>
          </a:p>
        </p:txBody>
      </p:sp>
      <p:sp>
        <p:nvSpPr>
          <p:cNvPr id="23" name="Auteur et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Auteur et date</a:t>
            </a:r>
          </a:p>
        </p:txBody>
      </p:sp>
      <p:sp>
        <p:nvSpPr>
          <p:cNvPr id="2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Titre de diapositive</a:t>
            </a:r>
          </a:p>
        </p:txBody>
      </p:sp>
      <p:sp>
        <p:nvSpPr>
          <p:cNvPr id="3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43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44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61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6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Titre de section</a:t>
            </a:r>
          </a:p>
        </p:txBody>
      </p:sp>
      <p:sp>
        <p:nvSpPr>
          <p:cNvPr id="7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8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8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Titre de l’ordre du jour</a:t>
            </a:r>
          </a:p>
        </p:txBody>
      </p:sp>
      <p:sp>
        <p:nvSpPr>
          <p:cNvPr id="89" name="Sous-titre de l’ordre du jour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l’ordre du jour</a:t>
            </a:r>
          </a:p>
        </p:txBody>
      </p:sp>
      <p:sp>
        <p:nvSpPr>
          <p:cNvPr id="90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Rubriques de l’ordre du jour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Titre de diapositive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D80"/>
            </a:gs>
            <a:gs pos="100000">
              <a:srgbClr val="006A7D"/>
            </a:gs>
          </a:gsLst>
          <a:lin ang="2403961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MISSION  CONFIDENTIELLE"/>
          <p:cNvSpPr txBox="1"/>
          <p:nvPr/>
        </p:nvSpPr>
        <p:spPr>
          <a:xfrm>
            <a:off x="850101" y="12431048"/>
            <a:ext cx="2055458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0" marR="0" lvl="0" indent="0" algn="l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7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rPr kumimoji="0" sz="17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ular"/>
                <a:sym typeface="Montserrat Regular"/>
              </a:rPr>
              <a:t>MISSION </a:t>
            </a:r>
            <a:br>
              <a:rPr kumimoji="0" sz="17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ular"/>
                <a:sym typeface="Montserrat Regular"/>
              </a:rPr>
            </a:br>
            <a:r>
              <a:rPr kumimoji="0" sz="17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ular"/>
                <a:sym typeface="Montserrat Regular"/>
              </a:rPr>
              <a:t>CONFIDENTIELLE</a:t>
            </a:r>
          </a:p>
        </p:txBody>
      </p:sp>
      <p:sp>
        <p:nvSpPr>
          <p:cNvPr id="177" name="20.02.2021"/>
          <p:cNvSpPr txBox="1"/>
          <p:nvPr/>
        </p:nvSpPr>
        <p:spPr>
          <a:xfrm>
            <a:off x="894155" y="11996421"/>
            <a:ext cx="1200062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7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pPr marL="0" marR="0" lvl="0" indent="0" algn="l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7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ular"/>
                <a:sym typeface="Montserrat Regular"/>
              </a:rPr>
              <a:t>20.02.2021</a:t>
            </a:r>
          </a:p>
        </p:txBody>
      </p:sp>
      <p:pic>
        <p:nvPicPr>
          <p:cNvPr id="17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092" y="769773"/>
            <a:ext cx="2681788" cy="1535566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MISSION DE SAUVETAGE D’URGENCE">
            <a:extLst>
              <a:ext uri="{FF2B5EF4-FFF2-40B4-BE49-F238E27FC236}">
                <a16:creationId xmlns:a16="http://schemas.microsoft.com/office/drawing/2014/main" id="{23F2AB7D-518F-6942-9400-8A7FAD39D9D9}"/>
              </a:ext>
            </a:extLst>
          </p:cNvPr>
          <p:cNvSpPr txBox="1"/>
          <p:nvPr/>
        </p:nvSpPr>
        <p:spPr>
          <a:xfrm>
            <a:off x="8565758" y="1587194"/>
            <a:ext cx="9829615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r>
              <a:rPr lang="fr-FR" dirty="0"/>
              <a:t>DOCUMENT TOP-DEFENSE CLASSE 3</a:t>
            </a:r>
            <a:endParaRPr dirty="0"/>
          </a:p>
        </p:txBody>
      </p:sp>
      <p:sp>
        <p:nvSpPr>
          <p:cNvPr id="6" name="Ligne">
            <a:extLst>
              <a:ext uri="{FF2B5EF4-FFF2-40B4-BE49-F238E27FC236}">
                <a16:creationId xmlns:a16="http://schemas.microsoft.com/office/drawing/2014/main" id="{F33177F0-7766-154A-A326-70B0048EF39A}"/>
              </a:ext>
            </a:extLst>
          </p:cNvPr>
          <p:cNvSpPr/>
          <p:nvPr/>
        </p:nvSpPr>
        <p:spPr>
          <a:xfrm>
            <a:off x="4654546" y="11478266"/>
            <a:ext cx="17706266" cy="1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7" name="Ligne">
            <a:extLst>
              <a:ext uri="{FF2B5EF4-FFF2-40B4-BE49-F238E27FC236}">
                <a16:creationId xmlns:a16="http://schemas.microsoft.com/office/drawing/2014/main" id="{DD9F4527-EB53-6941-8FE3-7F19B55BAFE5}"/>
              </a:ext>
            </a:extLst>
          </p:cNvPr>
          <p:cNvSpPr/>
          <p:nvPr/>
        </p:nvSpPr>
        <p:spPr>
          <a:xfrm>
            <a:off x="4625270" y="2622399"/>
            <a:ext cx="17710553" cy="1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" name="LANCEMENT  DE LA MISSION">
            <a:extLst>
              <a:ext uri="{FF2B5EF4-FFF2-40B4-BE49-F238E27FC236}">
                <a16:creationId xmlns:a16="http://schemas.microsoft.com/office/drawing/2014/main" id="{F338C7AE-80EC-E347-94C1-1B14DEEB0617}"/>
              </a:ext>
            </a:extLst>
          </p:cNvPr>
          <p:cNvSpPr txBox="1"/>
          <p:nvPr/>
        </p:nvSpPr>
        <p:spPr>
          <a:xfrm>
            <a:off x="2873999" y="4188499"/>
            <a:ext cx="21213093" cy="5924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lnSpc>
                <a:spcPct val="80000"/>
              </a:lnSpc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5000" dirty="0"/>
              <a:t>PROTOCOLE YT98</a:t>
            </a:r>
          </a:p>
          <a:p>
            <a:pPr>
              <a:lnSpc>
                <a:spcPct val="80000"/>
              </a:lnSpc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endParaRPr lang="fr-FR" sz="7200" dirty="0"/>
          </a:p>
          <a:p>
            <a:pPr>
              <a:lnSpc>
                <a:spcPct val="80000"/>
              </a:lnSpc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2500" dirty="0"/>
              <a:t>Vidéos de</a:t>
            </a:r>
          </a:p>
          <a:p>
            <a:pPr>
              <a:lnSpc>
                <a:spcPct val="80000"/>
              </a:lnSpc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2500" dirty="0"/>
              <a:t>vulgarisation</a:t>
            </a:r>
            <a:endParaRPr sz="12500" dirty="0"/>
          </a:p>
        </p:txBody>
      </p:sp>
    </p:spTree>
    <p:extLst>
      <p:ext uri="{BB962C8B-B14F-4D97-AF65-F5344CB8AC3E}">
        <p14:creationId xmlns:p14="http://schemas.microsoft.com/office/powerpoint/2010/main" val="299643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000" fill="hold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3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7000" fill="hold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3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7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D80"/>
            </a:gs>
            <a:gs pos="100000">
              <a:srgbClr val="006A7D"/>
            </a:gs>
          </a:gsLst>
          <a:lin ang="2403961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MISSION  CONFIDENTIELLE"/>
          <p:cNvSpPr txBox="1"/>
          <p:nvPr/>
        </p:nvSpPr>
        <p:spPr>
          <a:xfrm>
            <a:off x="850101" y="12431048"/>
            <a:ext cx="2055458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0" marR="0" lvl="0" indent="0" algn="l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7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rPr kumimoji="0" sz="17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ular"/>
                <a:sym typeface="Montserrat Regular"/>
              </a:rPr>
              <a:t>MISSION </a:t>
            </a:r>
            <a:br>
              <a:rPr kumimoji="0" sz="17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ular"/>
                <a:sym typeface="Montserrat Regular"/>
              </a:rPr>
            </a:br>
            <a:r>
              <a:rPr kumimoji="0" sz="17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ular"/>
                <a:sym typeface="Montserrat Regular"/>
              </a:rPr>
              <a:t>CONFIDENTIELLE</a:t>
            </a:r>
          </a:p>
        </p:txBody>
      </p:sp>
      <p:sp>
        <p:nvSpPr>
          <p:cNvPr id="177" name="20.02.2021"/>
          <p:cNvSpPr txBox="1"/>
          <p:nvPr/>
        </p:nvSpPr>
        <p:spPr>
          <a:xfrm>
            <a:off x="894155" y="11992121"/>
            <a:ext cx="1096454" cy="364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7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pPr marL="0" marR="0" lvl="0" indent="0" algn="l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7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ular"/>
                <a:sym typeface="Montserrat Regular"/>
              </a:rPr>
              <a:t>0</a:t>
            </a:r>
            <a:r>
              <a:rPr kumimoji="0" lang="fr-FR" sz="17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ular"/>
                <a:sym typeface="Montserrat Regular"/>
              </a:rPr>
              <a:t>7</a:t>
            </a:r>
            <a:r>
              <a:rPr kumimoji="0" sz="17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ular"/>
                <a:sym typeface="Montserrat Regular"/>
              </a:rPr>
              <a:t>.0</a:t>
            </a:r>
            <a:r>
              <a:rPr kumimoji="0" lang="fr-FR" sz="17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ular"/>
                <a:sym typeface="Montserrat Regular"/>
              </a:rPr>
              <a:t>5</a:t>
            </a:r>
            <a:r>
              <a:rPr kumimoji="0" sz="17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ular"/>
                <a:sym typeface="Montserrat Regular"/>
              </a:rPr>
              <a:t>.2021</a:t>
            </a:r>
          </a:p>
        </p:txBody>
      </p:sp>
      <p:pic>
        <p:nvPicPr>
          <p:cNvPr id="17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092" y="769773"/>
            <a:ext cx="2681788" cy="153556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ISSION DE SAUVETAGE D’URGENCE">
            <a:extLst>
              <a:ext uri="{FF2B5EF4-FFF2-40B4-BE49-F238E27FC236}">
                <a16:creationId xmlns:a16="http://schemas.microsoft.com/office/drawing/2014/main" id="{37008F53-EAD5-F240-B828-1868C2E32B86}"/>
              </a:ext>
            </a:extLst>
          </p:cNvPr>
          <p:cNvSpPr txBox="1"/>
          <p:nvPr/>
        </p:nvSpPr>
        <p:spPr>
          <a:xfrm>
            <a:off x="4524137" y="3181345"/>
            <a:ext cx="16366386" cy="6873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t" anchorCtr="0">
            <a:spAutoFit/>
          </a:bodyPr>
          <a:lstStyle>
            <a:lvl1pPr>
              <a:defRPr sz="40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pPr algn="l"/>
            <a:r>
              <a:rPr lang="fr-FR" sz="4400" b="1" dirty="0">
                <a:latin typeface="Montserrat" pitchFamily="2" charset="77"/>
              </a:rPr>
              <a:t>Objectif : </a:t>
            </a:r>
            <a:r>
              <a:rPr lang="fr-FR" sz="4400" dirty="0"/>
              <a:t>fournir à l’agent un protocole de fabrication d’un outil scientifique via une vidéo Youtube grand public qui ne sera pas repérée par l’ennemi.</a:t>
            </a:r>
          </a:p>
          <a:p>
            <a:pPr algn="l"/>
            <a:endParaRPr lang="fr-FR" sz="4400" dirty="0"/>
          </a:p>
          <a:p>
            <a:pPr algn="l"/>
            <a:r>
              <a:rPr lang="fr-FR" sz="4400" b="1" dirty="0">
                <a:latin typeface="Montserrat" pitchFamily="2" charset="77"/>
              </a:rPr>
              <a:t>Matériel </a:t>
            </a:r>
            <a:r>
              <a:rPr lang="fr-FR" sz="4400" dirty="0"/>
              <a:t>: Utiliser son smartphone pour filmer la vidéo.</a:t>
            </a:r>
          </a:p>
          <a:p>
            <a:pPr algn="l"/>
            <a:endParaRPr lang="fr-FR" sz="4400" b="1" dirty="0">
              <a:latin typeface="Montserrat" pitchFamily="2" charset="77"/>
            </a:endParaRPr>
          </a:p>
          <a:p>
            <a:pPr algn="l"/>
            <a:r>
              <a:rPr lang="fr-FR" sz="4400" b="1" dirty="0">
                <a:latin typeface="Montserrat" pitchFamily="2" charset="77"/>
              </a:rPr>
              <a:t>Critères :</a:t>
            </a:r>
            <a:r>
              <a:rPr lang="fr-FR" sz="4400" dirty="0">
                <a:latin typeface="Montserrat" pitchFamily="2" charset="77"/>
              </a:rPr>
              <a:t> la vidéo doit ressembler le plus possible à une vidéo de vulgarisation à la façon d’une chaîne Youtube de vulgarisation (Dr Nozman, Scilabus, ScienceEtonnante, ...) ou d’un tuto en mode Do-It-Yourself. </a:t>
            </a:r>
            <a:endParaRPr lang="fr-FR" sz="4400" dirty="0"/>
          </a:p>
        </p:txBody>
      </p:sp>
      <p:sp>
        <p:nvSpPr>
          <p:cNvPr id="10" name="Ligne">
            <a:extLst>
              <a:ext uri="{FF2B5EF4-FFF2-40B4-BE49-F238E27FC236}">
                <a16:creationId xmlns:a16="http://schemas.microsoft.com/office/drawing/2014/main" id="{3EAF4F4F-B751-E449-93DF-D5BCC6A19B9D}"/>
              </a:ext>
            </a:extLst>
          </p:cNvPr>
          <p:cNvSpPr/>
          <p:nvPr/>
        </p:nvSpPr>
        <p:spPr>
          <a:xfrm>
            <a:off x="4524137" y="12735847"/>
            <a:ext cx="17706266" cy="1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1" name="Ligne">
            <a:extLst>
              <a:ext uri="{FF2B5EF4-FFF2-40B4-BE49-F238E27FC236}">
                <a16:creationId xmlns:a16="http://schemas.microsoft.com/office/drawing/2014/main" id="{554339F0-F5B2-2949-BE82-9F4C83129813}"/>
              </a:ext>
            </a:extLst>
          </p:cNvPr>
          <p:cNvSpPr/>
          <p:nvPr/>
        </p:nvSpPr>
        <p:spPr>
          <a:xfrm>
            <a:off x="4524138" y="2590694"/>
            <a:ext cx="17710553" cy="1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2" name="LANCEMENT  DE LA MISSION">
            <a:extLst>
              <a:ext uri="{FF2B5EF4-FFF2-40B4-BE49-F238E27FC236}">
                <a16:creationId xmlns:a16="http://schemas.microsoft.com/office/drawing/2014/main" id="{4650A1E6-3E76-824D-B97F-D51E379E5DAB}"/>
              </a:ext>
            </a:extLst>
          </p:cNvPr>
          <p:cNvSpPr txBox="1"/>
          <p:nvPr/>
        </p:nvSpPr>
        <p:spPr>
          <a:xfrm>
            <a:off x="4524138" y="1070739"/>
            <a:ext cx="19637124" cy="783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80000"/>
              </a:lnSpc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5400" dirty="0"/>
              <a:t>PROTOCOLE VIDEOS DE VULGARISATION</a:t>
            </a:r>
            <a:endParaRPr sz="5400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144D23BF-8112-DE37-CCA3-F18C1A032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96452">
            <a:off x="21076426" y="3176019"/>
            <a:ext cx="2794000" cy="21971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E9D1ADA6-AE2F-66FC-05C2-0C5C4B6C4E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12087">
            <a:off x="21186532" y="6512355"/>
            <a:ext cx="2755900" cy="21971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FD8887B-EF54-2203-27B6-F66525869F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826791">
            <a:off x="21155659" y="9900946"/>
            <a:ext cx="27305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235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000" fill="hold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3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7000" fill="hold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3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dvAuto="0"/>
      <p:bldP spid="11" grpId="0" animBg="1" advAuto="0"/>
    </p:bldLst>
  </p:timing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99</Words>
  <Application>Microsoft Macintosh PowerPoint</Application>
  <PresentationFormat>Personnalisé</PresentationFormat>
  <Paragraphs>15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Helvetica Neue</vt:lpstr>
      <vt:lpstr>Helvetica Neue Medium</vt:lpstr>
      <vt:lpstr>Montserrat</vt:lpstr>
      <vt:lpstr>Montserrat Bold</vt:lpstr>
      <vt:lpstr>Montserrat Regular</vt:lpstr>
      <vt:lpstr>21_BasicWhite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fred</dc:creator>
  <cp:lastModifiedBy>Julien Bobroff</cp:lastModifiedBy>
  <cp:revision>31</cp:revision>
  <cp:lastPrinted>2021-11-02T14:26:34Z</cp:lastPrinted>
  <dcterms:modified xsi:type="dcterms:W3CDTF">2022-10-19T07:24:54Z</dcterms:modified>
</cp:coreProperties>
</file>